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DACD-D8B9-4149-856E-5FE814919324}" type="datetimeFigureOut">
              <a:rPr lang="es-MX" smtClean="0"/>
              <a:t>16/06/2016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D023-A281-468C-8D5D-BD8325955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7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DACD-D8B9-4149-856E-5FE814919324}" type="datetimeFigureOut">
              <a:rPr lang="es-MX" smtClean="0"/>
              <a:t>16/06/2016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D023-A281-468C-8D5D-BD8325955A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2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customXml" Target="../../customXml/item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altLang="es-MX" sz="3600" smtClean="0">
                <a:solidFill>
                  <a:srgbClr val="FF3300"/>
                </a:solidFill>
              </a:rPr>
              <a:t>EL </a:t>
            </a:r>
            <a:r>
              <a:rPr lang="es-MX" altLang="es-MX" sz="3600" b="1" smtClean="0">
                <a:solidFill>
                  <a:srgbClr val="FF3300"/>
                </a:solidFill>
              </a:rPr>
              <a:t>BASQUETBOL</a:t>
            </a:r>
            <a:r>
              <a:rPr lang="es-MX" altLang="es-MX" sz="3600" smtClean="0">
                <a:solidFill>
                  <a:srgbClr val="FF3300"/>
                </a:solidFill>
              </a:rPr>
              <a:t> O </a:t>
            </a:r>
            <a:r>
              <a:rPr lang="es-MX" altLang="es-MX" sz="3600" b="1" smtClean="0">
                <a:solidFill>
                  <a:srgbClr val="FF3300"/>
                </a:solidFill>
              </a:rPr>
              <a:t>BÁSQUETBOL</a:t>
            </a:r>
            <a:r>
              <a:rPr lang="es-MX" altLang="es-MX" sz="3600" smtClean="0">
                <a:solidFill>
                  <a:srgbClr val="FF3300"/>
                </a:solidFill>
              </a:rPr>
              <a:t> </a:t>
            </a:r>
            <a:br>
              <a:rPr lang="es-MX" altLang="es-MX" sz="3600" smtClean="0">
                <a:solidFill>
                  <a:srgbClr val="FF3300"/>
                </a:solidFill>
              </a:rPr>
            </a:br>
            <a:r>
              <a:rPr lang="es-MX" altLang="es-MX" sz="3600" smtClean="0">
                <a:solidFill>
                  <a:srgbClr val="FF3300"/>
                </a:solidFill>
              </a:rPr>
              <a:t>(DEL INGLÉS </a:t>
            </a:r>
            <a:r>
              <a:rPr lang="es-MX" altLang="es-MX" sz="3600" i="1" smtClean="0">
                <a:solidFill>
                  <a:srgbClr val="FF3300"/>
                </a:solidFill>
              </a:rPr>
              <a:t>BASKETBALL</a:t>
            </a:r>
            <a:r>
              <a:rPr lang="es-MX" altLang="es-MX" sz="3600" smtClean="0">
                <a:solidFill>
                  <a:srgbClr val="FF3300"/>
                </a:solidFill>
              </a:rPr>
              <a:t>; DE </a:t>
            </a:r>
            <a:r>
              <a:rPr lang="es-MX" altLang="es-MX" sz="3600" i="1" smtClean="0">
                <a:solidFill>
                  <a:srgbClr val="FF3300"/>
                </a:solidFill>
              </a:rPr>
              <a:t>BASKET</a:t>
            </a:r>
            <a:r>
              <a:rPr lang="es-MX" altLang="es-MX" sz="3600" smtClean="0">
                <a:solidFill>
                  <a:srgbClr val="FF3300"/>
                </a:solidFill>
              </a:rPr>
              <a:t>, 'CANASTA', Y </a:t>
            </a:r>
            <a:r>
              <a:rPr lang="es-MX" altLang="es-MX" sz="3600" i="1" smtClean="0">
                <a:solidFill>
                  <a:srgbClr val="FF3300"/>
                </a:solidFill>
              </a:rPr>
              <a:t>BALL</a:t>
            </a:r>
            <a:r>
              <a:rPr lang="es-MX" altLang="es-MX" sz="3600" smtClean="0">
                <a:solidFill>
                  <a:srgbClr val="FF3300"/>
                </a:solidFill>
              </a:rPr>
              <a:t>, 'PELOTA')</a:t>
            </a:r>
            <a:endParaRPr lang="es-ES" altLang="es-MX" sz="3600" dirty="0" smtClean="0">
              <a:solidFill>
                <a:srgbClr val="FF3300"/>
              </a:solidFill>
            </a:endParaRPr>
          </a:p>
        </p:txBody>
      </p:sp>
      <p:pic>
        <p:nvPicPr>
          <p:cNvPr id="3" name="2 Imagen"/>
          <p:cNvPicPr/>
          <p:nvPr>
            <p:custDataLst>
              <p:custData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1088"/>
            <a:ext cx="9144000" cy="6858000"/>
          </a:xfrm>
          <a:prstGeom prst="rect">
            <a:avLst/>
          </a:prstGeom>
        </p:spPr>
      </p:pic>
      <p:pic>
        <p:nvPicPr>
          <p:cNvPr id="4" name="MUSICA PARA HACER GIMNASI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5527" y="4647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6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>
                <a:solidFill>
                  <a:srgbClr val="0000CC"/>
                </a:solidFill>
              </a:rPr>
              <a:t>BREVE HISTORIA </a:t>
            </a:r>
            <a:endParaRPr lang="es-MX" altLang="es-MX" dirty="0" smtClean="0">
              <a:solidFill>
                <a:srgbClr val="0000CC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7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5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 b="1" smtClean="0">
                <a:solidFill>
                  <a:srgbClr val="0000CC"/>
                </a:solidFill>
              </a:rPr>
              <a:t>FUNDAMENTOS BÁSICOS </a:t>
            </a:r>
            <a:endParaRPr lang="es-MX" altLang="es-MX" sz="3200" b="1" smtClean="0">
              <a:solidFill>
                <a:srgbClr val="0000CC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6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b="1" smtClean="0">
                <a:solidFill>
                  <a:srgbClr val="0000CC"/>
                </a:solidFill>
              </a:rPr>
              <a:t>POSICIONES</a:t>
            </a:r>
            <a:endParaRPr lang="es-MX" altLang="es-MX" b="1" dirty="0" smtClean="0">
              <a:solidFill>
                <a:srgbClr val="0000CC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0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2800" smtClean="0">
                <a:solidFill>
                  <a:srgbClr val="0000CC"/>
                </a:solidFill>
              </a:rPr>
              <a:t>PUNTUACIÓN</a:t>
            </a:r>
            <a:r>
              <a:rPr lang="es-MX" altLang="es-MX" smtClean="0"/>
              <a:t/>
            </a:r>
            <a:br>
              <a:rPr lang="es-MX" altLang="es-MX" smtClean="0"/>
            </a:br>
            <a:endParaRPr lang="es-MX" altLang="es-MX" dirty="0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8136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2932f2d8-a0f7-4e12-873b-d67af7cb2a8f" Revision="1" Stencil="System.MyShapes" StencilVersion="1.0"/>
</Control>
</file>

<file path=customXml/itemProps1.xml><?xml version="1.0" encoding="utf-8"?>
<ds:datastoreItem xmlns:ds="http://schemas.openxmlformats.org/officeDocument/2006/customXml" ds:itemID="{26D30A64-3BED-4208-B702-72D39FECCF1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Presentación en pantalla (4:3)</PresentationFormat>
  <Paragraphs>5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EL BASQUETBOL O BÁSQUETBOL  (DEL INGLÉS BASKETBALL; DE BASKET, 'CANASTA', Y BALL, 'PELOTA')</vt:lpstr>
      <vt:lpstr>BREVE HISTORIA </vt:lpstr>
      <vt:lpstr>Presentación de PowerPoint</vt:lpstr>
      <vt:lpstr>FUNDAMENTOS BÁSICOS </vt:lpstr>
      <vt:lpstr>POSICIONES</vt:lpstr>
      <vt:lpstr>PUNTUACIÓN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 BASQUETBOL O BÁSQUETBOL  (DEL INGLÉS BASKETBALL; DE BASKET, 'CANASTA', Y BALL, 'PELOTA')</dc:title>
  <dc:creator>gerardo montoya guadian</dc:creator>
  <cp:lastModifiedBy>gerardo montoya guadian</cp:lastModifiedBy>
  <cp:revision>2</cp:revision>
  <dcterms:created xsi:type="dcterms:W3CDTF">2016-06-16T22:24:16Z</dcterms:created>
  <dcterms:modified xsi:type="dcterms:W3CDTF">2016-06-16T22:32:20Z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